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1.xml" ContentType="application/vnd.ms-office.chartstyl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61" r:id="rId10"/>
    <p:sldId id="264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67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AA0472-E291-4ACE-AD10-5F37569D36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320358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A740AF22-00D3-4963-BFF6-2C2AD5DE5019}"/>
</file>

<file path=customXml/itemProps2.xml><?xml version="1.0" encoding="utf-8"?>
<ds:datastoreItem xmlns:ds="http://schemas.openxmlformats.org/officeDocument/2006/customXml" ds:itemID="{24756042-66B5-4695-A4F5-16A87CFD92AE}"/>
</file>

<file path=customXml/itemProps3.xml><?xml version="1.0" encoding="utf-8"?>
<ds:datastoreItem xmlns:ds="http://schemas.openxmlformats.org/officeDocument/2006/customXml" ds:itemID="{08919A1E-C9F5-4E4D-91EA-0A5971FC50E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113</Words>
  <Application>Microsoft Office PowerPoint</Application>
  <PresentationFormat>Widescreen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22</cp:revision>
  <dcterms:created xsi:type="dcterms:W3CDTF">2019-01-16T07:44:31Z</dcterms:created>
  <dcterms:modified xsi:type="dcterms:W3CDTF">2019-01-16T10:47:14Z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